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9"/>
  </p:notesMasterIdLst>
  <p:sldIdLst>
    <p:sldId id="256" r:id="rId2"/>
    <p:sldId id="266" r:id="rId3"/>
    <p:sldId id="270" r:id="rId4"/>
    <p:sldId id="268" r:id="rId5"/>
    <p:sldId id="267" r:id="rId6"/>
    <p:sldId id="272" r:id="rId7"/>
    <p:sldId id="271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B86D61-0AEA-4D4A-90C2-BFAC36DE59E4}" v="3" dt="2023-06-14T09:28:11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4985" autoAdjust="0"/>
  </p:normalViewPr>
  <p:slideViewPr>
    <p:cSldViewPr snapToGrid="0" showGuides="1">
      <p:cViewPr varScale="1">
        <p:scale>
          <a:sx n="83" d="100"/>
          <a:sy n="83" d="100"/>
        </p:scale>
        <p:origin x="882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ie Paulsen" userId="39cddf5216acb62b" providerId="LiveId" clId="{EBB86D61-0AEA-4D4A-90C2-BFAC36DE59E4}"/>
    <pc:docChg chg="undo custSel addSld delSld modSld sldOrd">
      <pc:chgData name="Amalie Paulsen" userId="39cddf5216acb62b" providerId="LiveId" clId="{EBB86D61-0AEA-4D4A-90C2-BFAC36DE59E4}" dt="2023-06-14T10:38:26.985" v="423" actId="22"/>
      <pc:docMkLst>
        <pc:docMk/>
      </pc:docMkLst>
      <pc:sldChg chg="modSp mod">
        <pc:chgData name="Amalie Paulsen" userId="39cddf5216acb62b" providerId="LiveId" clId="{EBB86D61-0AEA-4D4A-90C2-BFAC36DE59E4}" dt="2023-06-14T09:31:54.651" v="309" actId="20577"/>
        <pc:sldMkLst>
          <pc:docMk/>
          <pc:sldMk cId="3972801048" sldId="256"/>
        </pc:sldMkLst>
        <pc:spChg chg="mod">
          <ac:chgData name="Amalie Paulsen" userId="39cddf5216acb62b" providerId="LiveId" clId="{EBB86D61-0AEA-4D4A-90C2-BFAC36DE59E4}" dt="2023-06-14T09:31:54.651" v="309" actId="20577"/>
          <ac:spMkLst>
            <pc:docMk/>
            <pc:sldMk cId="3972801048" sldId="256"/>
            <ac:spMk id="3" creationId="{9610B577-1917-EF18-E426-6216D8F3C087}"/>
          </ac:spMkLst>
        </pc:spChg>
      </pc:sldChg>
      <pc:sldChg chg="addSp delSp modSp del mod">
        <pc:chgData name="Amalie Paulsen" userId="39cddf5216acb62b" providerId="LiveId" clId="{EBB86D61-0AEA-4D4A-90C2-BFAC36DE59E4}" dt="2023-06-14T09:15:24.588" v="70" actId="47"/>
        <pc:sldMkLst>
          <pc:docMk/>
          <pc:sldMk cId="3269700722" sldId="264"/>
        </pc:sldMkLst>
        <pc:spChg chg="add mod">
          <ac:chgData name="Amalie Paulsen" userId="39cddf5216acb62b" providerId="LiveId" clId="{EBB86D61-0AEA-4D4A-90C2-BFAC36DE59E4}" dt="2023-06-14T09:14:38.126" v="53" actId="21"/>
          <ac:spMkLst>
            <pc:docMk/>
            <pc:sldMk cId="3269700722" sldId="264"/>
            <ac:spMk id="4" creationId="{5D43FC7F-BA36-EDF0-AEA3-7DB6F6C3BB3B}"/>
          </ac:spMkLst>
        </pc:spChg>
        <pc:spChg chg="mod">
          <ac:chgData name="Amalie Paulsen" userId="39cddf5216acb62b" providerId="LiveId" clId="{EBB86D61-0AEA-4D4A-90C2-BFAC36DE59E4}" dt="2023-06-14T09:15:05.546" v="64" actId="21"/>
          <ac:spMkLst>
            <pc:docMk/>
            <pc:sldMk cId="3269700722" sldId="264"/>
            <ac:spMk id="10" creationId="{C967234D-4608-10CB-840B-31F03FBA8373}"/>
          </ac:spMkLst>
        </pc:spChg>
        <pc:picChg chg="del">
          <ac:chgData name="Amalie Paulsen" userId="39cddf5216acb62b" providerId="LiveId" clId="{EBB86D61-0AEA-4D4A-90C2-BFAC36DE59E4}" dt="2023-06-14T09:14:38.126" v="53" actId="21"/>
          <ac:picMkLst>
            <pc:docMk/>
            <pc:sldMk cId="3269700722" sldId="264"/>
            <ac:picMk id="5" creationId="{CC765B47-6013-C849-8791-3EB70D286B47}"/>
          </ac:picMkLst>
        </pc:picChg>
      </pc:sldChg>
      <pc:sldChg chg="addSp delSp modSp mod">
        <pc:chgData name="Amalie Paulsen" userId="39cddf5216acb62b" providerId="LiveId" clId="{EBB86D61-0AEA-4D4A-90C2-BFAC36DE59E4}" dt="2023-06-14T09:16:51.919" v="105" actId="20577"/>
        <pc:sldMkLst>
          <pc:docMk/>
          <pc:sldMk cId="1003470082" sldId="266"/>
        </pc:sldMkLst>
        <pc:spChg chg="mod">
          <ac:chgData name="Amalie Paulsen" userId="39cddf5216acb62b" providerId="LiveId" clId="{EBB86D61-0AEA-4D4A-90C2-BFAC36DE59E4}" dt="2023-06-14T09:16:51.919" v="105" actId="20577"/>
          <ac:spMkLst>
            <pc:docMk/>
            <pc:sldMk cId="1003470082" sldId="266"/>
            <ac:spMk id="2" creationId="{3DD4374C-1537-8A77-3996-B30991435D03}"/>
          </ac:spMkLst>
        </pc:spChg>
        <pc:spChg chg="mod">
          <ac:chgData name="Amalie Paulsen" userId="39cddf5216acb62b" providerId="LiveId" clId="{EBB86D61-0AEA-4D4A-90C2-BFAC36DE59E4}" dt="2023-06-14T09:14:43.329" v="54" actId="20577"/>
          <ac:spMkLst>
            <pc:docMk/>
            <pc:sldMk cId="1003470082" sldId="266"/>
            <ac:spMk id="3" creationId="{321A7400-F088-EA89-0518-FBC227B3B8AE}"/>
          </ac:spMkLst>
        </pc:spChg>
        <pc:spChg chg="add del mod">
          <ac:chgData name="Amalie Paulsen" userId="39cddf5216acb62b" providerId="LiveId" clId="{EBB86D61-0AEA-4D4A-90C2-BFAC36DE59E4}" dt="2023-06-14T09:14:56.954" v="62" actId="22"/>
          <ac:spMkLst>
            <pc:docMk/>
            <pc:sldMk cId="1003470082" sldId="266"/>
            <ac:spMk id="7" creationId="{CDC27206-908F-4889-8B70-8262C3A762C8}"/>
          </ac:spMkLst>
        </pc:spChg>
        <pc:spChg chg="add mod">
          <ac:chgData name="Amalie Paulsen" userId="39cddf5216acb62b" providerId="LiveId" clId="{EBB86D61-0AEA-4D4A-90C2-BFAC36DE59E4}" dt="2023-06-14T09:15:18.178" v="69" actId="1076"/>
          <ac:spMkLst>
            <pc:docMk/>
            <pc:sldMk cId="1003470082" sldId="266"/>
            <ac:spMk id="9" creationId="{66476A49-FCB7-953F-26EA-6FA743C13430}"/>
          </ac:spMkLst>
        </pc:spChg>
        <pc:picChg chg="add mod">
          <ac:chgData name="Amalie Paulsen" userId="39cddf5216acb62b" providerId="LiveId" clId="{EBB86D61-0AEA-4D4A-90C2-BFAC36DE59E4}" dt="2023-06-14T09:14:48.064" v="57" actId="1076"/>
          <ac:picMkLst>
            <pc:docMk/>
            <pc:sldMk cId="1003470082" sldId="266"/>
            <ac:picMk id="4" creationId="{E7C8518B-0105-AF65-2997-6172A7082BA8}"/>
          </ac:picMkLst>
        </pc:picChg>
        <pc:picChg chg="del">
          <ac:chgData name="Amalie Paulsen" userId="39cddf5216acb62b" providerId="LiveId" clId="{EBB86D61-0AEA-4D4A-90C2-BFAC36DE59E4}" dt="2023-06-14T09:14:25.709" v="40" actId="478"/>
          <ac:picMkLst>
            <pc:docMk/>
            <pc:sldMk cId="1003470082" sldId="266"/>
            <ac:picMk id="5" creationId="{575D57CC-15A8-E67F-7416-2AC7218993DE}"/>
          </ac:picMkLst>
        </pc:picChg>
      </pc:sldChg>
      <pc:sldChg chg="del">
        <pc:chgData name="Amalie Paulsen" userId="39cddf5216acb62b" providerId="LiveId" clId="{EBB86D61-0AEA-4D4A-90C2-BFAC36DE59E4}" dt="2023-06-14T09:15:25.882" v="71" actId="47"/>
        <pc:sldMkLst>
          <pc:docMk/>
          <pc:sldMk cId="1826646271" sldId="267"/>
        </pc:sldMkLst>
      </pc:sldChg>
      <pc:sldChg chg="addSp delSp modSp new mod modClrScheme chgLayout">
        <pc:chgData name="Amalie Paulsen" userId="39cddf5216acb62b" providerId="LiveId" clId="{EBB86D61-0AEA-4D4A-90C2-BFAC36DE59E4}" dt="2023-06-14T10:31:36.966" v="415" actId="20577"/>
        <pc:sldMkLst>
          <pc:docMk/>
          <pc:sldMk cId="3509323158" sldId="267"/>
        </pc:sldMkLst>
        <pc:spChg chg="mod">
          <ac:chgData name="Amalie Paulsen" userId="39cddf5216acb62b" providerId="LiveId" clId="{EBB86D61-0AEA-4D4A-90C2-BFAC36DE59E4}" dt="2023-06-14T10:31:36.966" v="415" actId="20577"/>
          <ac:spMkLst>
            <pc:docMk/>
            <pc:sldMk cId="3509323158" sldId="267"/>
            <ac:spMk id="2" creationId="{FF90A19A-2BAC-2C04-A375-C93992B2EA07}"/>
          </ac:spMkLst>
        </pc:spChg>
        <pc:spChg chg="del">
          <ac:chgData name="Amalie Paulsen" userId="39cddf5216acb62b" providerId="LiveId" clId="{EBB86D61-0AEA-4D4A-90C2-BFAC36DE59E4}" dt="2023-06-14T09:20:15.429" v="129" actId="22"/>
          <ac:spMkLst>
            <pc:docMk/>
            <pc:sldMk cId="3509323158" sldId="267"/>
            <ac:spMk id="3" creationId="{748C19D9-7030-DDF8-8758-F3F3F7C115A4}"/>
          </ac:spMkLst>
        </pc:spChg>
        <pc:spChg chg="add mod">
          <ac:chgData name="Amalie Paulsen" userId="39cddf5216acb62b" providerId="LiveId" clId="{EBB86D61-0AEA-4D4A-90C2-BFAC36DE59E4}" dt="2023-06-14T09:22:14.539" v="138" actId="207"/>
          <ac:spMkLst>
            <pc:docMk/>
            <pc:sldMk cId="3509323158" sldId="267"/>
            <ac:spMk id="8" creationId="{749C51B4-44FA-93F8-193D-2313BB064E2B}"/>
          </ac:spMkLst>
        </pc:spChg>
        <pc:spChg chg="add del mod">
          <ac:chgData name="Amalie Paulsen" userId="39cddf5216acb62b" providerId="LiveId" clId="{EBB86D61-0AEA-4D4A-90C2-BFAC36DE59E4}" dt="2023-06-14T09:21:48.904" v="133" actId="22"/>
          <ac:spMkLst>
            <pc:docMk/>
            <pc:sldMk cId="3509323158" sldId="267"/>
            <ac:spMk id="10" creationId="{E02BEE3D-4DD2-4654-AF6A-59E24CF33C47}"/>
          </ac:spMkLst>
        </pc:spChg>
        <pc:picChg chg="add mod ord">
          <ac:chgData name="Amalie Paulsen" userId="39cddf5216acb62b" providerId="LiveId" clId="{EBB86D61-0AEA-4D4A-90C2-BFAC36DE59E4}" dt="2023-06-14T09:20:26.026" v="132" actId="26606"/>
          <ac:picMkLst>
            <pc:docMk/>
            <pc:sldMk cId="3509323158" sldId="267"/>
            <ac:picMk id="5" creationId="{908A70BD-D839-81E3-594B-57909C49DA28}"/>
          </ac:picMkLst>
        </pc:picChg>
        <pc:picChg chg="add mod ord">
          <ac:chgData name="Amalie Paulsen" userId="39cddf5216acb62b" providerId="LiveId" clId="{EBB86D61-0AEA-4D4A-90C2-BFAC36DE59E4}" dt="2023-06-14T09:21:48.904" v="133" actId="22"/>
          <ac:picMkLst>
            <pc:docMk/>
            <pc:sldMk cId="3509323158" sldId="267"/>
            <ac:picMk id="7" creationId="{62A33031-911D-FD4D-61E6-23D47015BA87}"/>
          </ac:picMkLst>
        </pc:picChg>
      </pc:sldChg>
      <pc:sldChg chg="addSp delSp modSp new mod">
        <pc:chgData name="Amalie Paulsen" userId="39cddf5216acb62b" providerId="LiveId" clId="{EBB86D61-0AEA-4D4A-90C2-BFAC36DE59E4}" dt="2023-06-14T10:31:39.577" v="419" actId="20577"/>
        <pc:sldMkLst>
          <pc:docMk/>
          <pc:sldMk cId="1601599325" sldId="268"/>
        </pc:sldMkLst>
        <pc:spChg chg="mod">
          <ac:chgData name="Amalie Paulsen" userId="39cddf5216acb62b" providerId="LiveId" clId="{EBB86D61-0AEA-4D4A-90C2-BFAC36DE59E4}" dt="2023-06-14T10:31:39.577" v="419" actId="20577"/>
          <ac:spMkLst>
            <pc:docMk/>
            <pc:sldMk cId="1601599325" sldId="268"/>
            <ac:spMk id="2" creationId="{0E9C47C1-ED52-CC7C-B89E-3C38AD965F59}"/>
          </ac:spMkLst>
        </pc:spChg>
        <pc:spChg chg="del">
          <ac:chgData name="Amalie Paulsen" userId="39cddf5216acb62b" providerId="LiveId" clId="{EBB86D61-0AEA-4D4A-90C2-BFAC36DE59E4}" dt="2023-06-14T09:22:54.188" v="164" actId="22"/>
          <ac:spMkLst>
            <pc:docMk/>
            <pc:sldMk cId="1601599325" sldId="268"/>
            <ac:spMk id="3" creationId="{CD01F47A-88B0-EAB9-0205-37A2CFF61AC2}"/>
          </ac:spMkLst>
        </pc:spChg>
        <pc:picChg chg="add mod ord">
          <ac:chgData name="Amalie Paulsen" userId="39cddf5216acb62b" providerId="LiveId" clId="{EBB86D61-0AEA-4D4A-90C2-BFAC36DE59E4}" dt="2023-06-14T09:22:54.188" v="164" actId="22"/>
          <ac:picMkLst>
            <pc:docMk/>
            <pc:sldMk cId="1601599325" sldId="268"/>
            <ac:picMk id="5" creationId="{AF3509ED-4321-32C2-FC07-896D4A6B5069}"/>
          </ac:picMkLst>
        </pc:picChg>
      </pc:sldChg>
      <pc:sldChg chg="del">
        <pc:chgData name="Amalie Paulsen" userId="39cddf5216acb62b" providerId="LiveId" clId="{EBB86D61-0AEA-4D4A-90C2-BFAC36DE59E4}" dt="2023-06-14T09:15:26.857" v="72" actId="47"/>
        <pc:sldMkLst>
          <pc:docMk/>
          <pc:sldMk cId="1822796549" sldId="268"/>
        </pc:sldMkLst>
      </pc:sldChg>
      <pc:sldChg chg="addSp delSp modSp new del mod">
        <pc:chgData name="Amalie Paulsen" userId="39cddf5216acb62b" providerId="LiveId" clId="{EBB86D61-0AEA-4D4A-90C2-BFAC36DE59E4}" dt="2023-06-14T09:34:20.018" v="341" actId="47"/>
        <pc:sldMkLst>
          <pc:docMk/>
          <pc:sldMk cId="4149759610" sldId="269"/>
        </pc:sldMkLst>
        <pc:spChg chg="mod">
          <ac:chgData name="Amalie Paulsen" userId="39cddf5216acb62b" providerId="LiveId" clId="{EBB86D61-0AEA-4D4A-90C2-BFAC36DE59E4}" dt="2023-06-14T09:25:16.810" v="229" actId="20577"/>
          <ac:spMkLst>
            <pc:docMk/>
            <pc:sldMk cId="4149759610" sldId="269"/>
            <ac:spMk id="2" creationId="{6E9E2685-A601-F888-967E-B5CF71238733}"/>
          </ac:spMkLst>
        </pc:spChg>
        <pc:spChg chg="del">
          <ac:chgData name="Amalie Paulsen" userId="39cddf5216acb62b" providerId="LiveId" clId="{EBB86D61-0AEA-4D4A-90C2-BFAC36DE59E4}" dt="2023-06-14T09:24:14.598" v="182" actId="22"/>
          <ac:spMkLst>
            <pc:docMk/>
            <pc:sldMk cId="4149759610" sldId="269"/>
            <ac:spMk id="3" creationId="{9D6C0803-F4D1-AE78-E8C1-C82CDA710E22}"/>
          </ac:spMkLst>
        </pc:spChg>
        <pc:picChg chg="add mod ord modCrop">
          <ac:chgData name="Amalie Paulsen" userId="39cddf5216acb62b" providerId="LiveId" clId="{EBB86D61-0AEA-4D4A-90C2-BFAC36DE59E4}" dt="2023-06-14T09:34:16.309" v="340" actId="1076"/>
          <ac:picMkLst>
            <pc:docMk/>
            <pc:sldMk cId="4149759610" sldId="269"/>
            <ac:picMk id="5" creationId="{6754552E-FDA5-13AC-3B84-5AE90EA43831}"/>
          </ac:picMkLst>
        </pc:picChg>
      </pc:sldChg>
      <pc:sldChg chg="addSp delSp modSp new mod">
        <pc:chgData name="Amalie Paulsen" userId="39cddf5216acb62b" providerId="LiveId" clId="{EBB86D61-0AEA-4D4A-90C2-BFAC36DE59E4}" dt="2023-06-14T09:34:01.624" v="337" actId="1076"/>
        <pc:sldMkLst>
          <pc:docMk/>
          <pc:sldMk cId="3943822300" sldId="270"/>
        </pc:sldMkLst>
        <pc:spChg chg="mod ord">
          <ac:chgData name="Amalie Paulsen" userId="39cddf5216acb62b" providerId="LiveId" clId="{EBB86D61-0AEA-4D4A-90C2-BFAC36DE59E4}" dt="2023-06-14T09:28:52.687" v="270" actId="26606"/>
          <ac:spMkLst>
            <pc:docMk/>
            <pc:sldMk cId="3943822300" sldId="270"/>
            <ac:spMk id="2" creationId="{D0A3FEA0-6718-3C2B-E2D6-90B9DD429627}"/>
          </ac:spMkLst>
        </pc:spChg>
        <pc:spChg chg="del mod">
          <ac:chgData name="Amalie Paulsen" userId="39cddf5216acb62b" providerId="LiveId" clId="{EBB86D61-0AEA-4D4A-90C2-BFAC36DE59E4}" dt="2023-06-14T09:28:11.645" v="261" actId="22"/>
          <ac:spMkLst>
            <pc:docMk/>
            <pc:sldMk cId="3943822300" sldId="270"/>
            <ac:spMk id="3" creationId="{30E1171F-DA88-F704-FF45-55EBE230E276}"/>
          </ac:spMkLst>
        </pc:spChg>
        <pc:spChg chg="add mod ord">
          <ac:chgData name="Amalie Paulsen" userId="39cddf5216acb62b" providerId="LiveId" clId="{EBB86D61-0AEA-4D4A-90C2-BFAC36DE59E4}" dt="2023-06-14T09:33:57.612" v="336" actId="1582"/>
          <ac:spMkLst>
            <pc:docMk/>
            <pc:sldMk cId="3943822300" sldId="270"/>
            <ac:spMk id="8" creationId="{8159B18B-A327-959E-939F-1E18CFD3E291}"/>
          </ac:spMkLst>
        </pc:spChg>
        <pc:picChg chg="add mod ord modCrop">
          <ac:chgData name="Amalie Paulsen" userId="39cddf5216acb62b" providerId="LiveId" clId="{EBB86D61-0AEA-4D4A-90C2-BFAC36DE59E4}" dt="2023-06-14T09:33:03.905" v="323" actId="1076"/>
          <ac:picMkLst>
            <pc:docMk/>
            <pc:sldMk cId="3943822300" sldId="270"/>
            <ac:picMk id="5" creationId="{5544F6E8-B843-0F72-DB64-D904171B41D9}"/>
          </ac:picMkLst>
        </pc:picChg>
        <pc:picChg chg="add mod">
          <ac:chgData name="Amalie Paulsen" userId="39cddf5216acb62b" providerId="LiveId" clId="{EBB86D61-0AEA-4D4A-90C2-BFAC36DE59E4}" dt="2023-06-14T09:34:01.624" v="337" actId="1076"/>
          <ac:picMkLst>
            <pc:docMk/>
            <pc:sldMk cId="3943822300" sldId="270"/>
            <ac:picMk id="7" creationId="{4A3B2763-4A20-DC3F-1A93-714B3036C762}"/>
          </ac:picMkLst>
        </pc:picChg>
      </pc:sldChg>
      <pc:sldChg chg="addSp delSp modSp new mod ord modClrScheme chgLayout">
        <pc:chgData name="Amalie Paulsen" userId="39cddf5216acb62b" providerId="LiveId" clId="{EBB86D61-0AEA-4D4A-90C2-BFAC36DE59E4}" dt="2023-06-14T10:33:45.356" v="421"/>
        <pc:sldMkLst>
          <pc:docMk/>
          <pc:sldMk cId="1563915523" sldId="271"/>
        </pc:sldMkLst>
        <pc:spChg chg="mod ord">
          <ac:chgData name="Amalie Paulsen" userId="39cddf5216acb62b" providerId="LiveId" clId="{EBB86D61-0AEA-4D4A-90C2-BFAC36DE59E4}" dt="2023-06-14T10:27:38.987" v="411" actId="26606"/>
          <ac:spMkLst>
            <pc:docMk/>
            <pc:sldMk cId="1563915523" sldId="271"/>
            <ac:spMk id="2" creationId="{DC1E9330-2E7A-D404-A077-174CD05620B4}"/>
          </ac:spMkLst>
        </pc:spChg>
        <pc:spChg chg="del">
          <ac:chgData name="Amalie Paulsen" userId="39cddf5216acb62b" providerId="LiveId" clId="{EBB86D61-0AEA-4D4A-90C2-BFAC36DE59E4}" dt="2023-06-14T10:27:33.410" v="407" actId="22"/>
          <ac:spMkLst>
            <pc:docMk/>
            <pc:sldMk cId="1563915523" sldId="271"/>
            <ac:spMk id="3" creationId="{816D3E8F-7B30-754D-441E-0720FEAD4DD5}"/>
          </ac:spMkLst>
        </pc:spChg>
        <pc:picChg chg="add mod ord">
          <ac:chgData name="Amalie Paulsen" userId="39cddf5216acb62b" providerId="LiveId" clId="{EBB86D61-0AEA-4D4A-90C2-BFAC36DE59E4}" dt="2023-06-14T10:27:38.987" v="411" actId="26606"/>
          <ac:picMkLst>
            <pc:docMk/>
            <pc:sldMk cId="1563915523" sldId="271"/>
            <ac:picMk id="5" creationId="{5C211218-C0EA-9B85-993D-D788918A5AF4}"/>
          </ac:picMkLst>
        </pc:picChg>
        <pc:picChg chg="add mod">
          <ac:chgData name="Amalie Paulsen" userId="39cddf5216acb62b" providerId="LiveId" clId="{EBB86D61-0AEA-4D4A-90C2-BFAC36DE59E4}" dt="2023-06-14T10:27:38.987" v="411" actId="26606"/>
          <ac:picMkLst>
            <pc:docMk/>
            <pc:sldMk cId="1563915523" sldId="271"/>
            <ac:picMk id="7" creationId="{D5A92569-B0D4-F1B5-AA72-358FAFFE2F2E}"/>
          </ac:picMkLst>
        </pc:picChg>
      </pc:sldChg>
      <pc:sldChg chg="addSp delSp modSp new mod">
        <pc:chgData name="Amalie Paulsen" userId="39cddf5216acb62b" providerId="LiveId" clId="{EBB86D61-0AEA-4D4A-90C2-BFAC36DE59E4}" dt="2023-06-14T10:38:26.985" v="423" actId="22"/>
        <pc:sldMkLst>
          <pc:docMk/>
          <pc:sldMk cId="3979496469" sldId="272"/>
        </pc:sldMkLst>
        <pc:spChg chg="del">
          <ac:chgData name="Amalie Paulsen" userId="39cddf5216acb62b" providerId="LiveId" clId="{EBB86D61-0AEA-4D4A-90C2-BFAC36DE59E4}" dt="2023-06-14T10:38:26.985" v="423" actId="22"/>
          <ac:spMkLst>
            <pc:docMk/>
            <pc:sldMk cId="3979496469" sldId="272"/>
            <ac:spMk id="3" creationId="{F2A85D3B-554C-42C5-0E5A-E215C1E60FE5}"/>
          </ac:spMkLst>
        </pc:spChg>
        <pc:picChg chg="add mod ord">
          <ac:chgData name="Amalie Paulsen" userId="39cddf5216acb62b" providerId="LiveId" clId="{EBB86D61-0AEA-4D4A-90C2-BFAC36DE59E4}" dt="2023-06-14T10:38:26.985" v="423" actId="22"/>
          <ac:picMkLst>
            <pc:docMk/>
            <pc:sldMk cId="3979496469" sldId="272"/>
            <ac:picMk id="5" creationId="{0534585A-EC94-2955-D3A9-E80EEE32EA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DD29-9CA6-4F3D-89CC-EAF5EED8B399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24713-DBFA-473A-B015-38966A403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4713-DBFA-473A-B015-38966A4031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87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4713-DBFA-473A-B015-38966A4031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71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4713-DBFA-473A-B015-38966A4031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1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4713-DBFA-473A-B015-38966A4031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2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3746-8060-C875-5F26-985F259E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55B7B-9050-7E53-112D-8FBB7D97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F82C8-F3AA-1496-5D7C-B067E06A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88C17-F078-82A3-068D-2AB29C50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887B39-28BF-D2A4-2545-D5282237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805"/>
            <a:ext cx="10515600" cy="52831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6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?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6EE1B6C-5D70-11F9-F686-8EFC855B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07B1F9A-4F0B-8B34-4D10-CD0B279C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AA5652-BED6-5C3A-F14A-4D08E9A2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33437"/>
            <a:ext cx="10515600" cy="36766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5E1CBA3-9A6B-E362-969A-F55911B44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4805363"/>
            <a:ext cx="10515600" cy="604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558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5370-00D3-8B59-3140-F05608F05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A745-2A7F-76AA-4CA1-C1D012DD7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462F-1DD6-7474-73B3-F4747698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283A5-05F6-E75E-CCE1-A1D18F12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BDED8-CB47-A4B7-B0FB-C66FF69F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E7EC-618B-EF8B-A297-3D6094E5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173A-F88D-95F6-F18D-D22476FC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FBA9-21DF-2E36-6291-C3B83B4A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851E-E648-E0F6-5C8D-39C47C39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BC4F-7F50-CE5F-96B3-B29FCFEE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61FD1-51ED-46FB-0166-8D54B1086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8541"/>
            <a:ext cx="5181600" cy="5188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C27C1-5661-804B-E01D-7CF80643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88541"/>
            <a:ext cx="5181600" cy="5188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E80DD-5AB8-355F-A3D1-18C25F13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BBC99-7880-C31E-96DF-AB55A678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D513-EC0C-E90F-CF84-260FD422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9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ACD0-033F-F4F3-0F41-5F516264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E4128-2569-4754-749E-09B9D4B5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F9FC-BAB3-90F3-BF29-C96DCE00A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96DCE-97C2-9E2F-7A0D-A13C722A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F7D06-535B-BCE8-4870-70CA70D69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04412-83DF-D4B0-B6C3-C05CB72D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B304C-DDC0-5A54-1F6E-FC2324C3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F81EC-8414-CF74-6FC5-448B7C7A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AB1705-0D7A-45F0-D421-601BA0321C19}"/>
              </a:ext>
            </a:extLst>
          </p:cNvPr>
          <p:cNvSpPr txBox="1">
            <a:spLocks/>
          </p:cNvSpPr>
          <p:nvPr/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C0BCA-EC23-BA8D-A07D-0C3A2927E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937328"/>
            <a:ext cx="10518776" cy="627945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38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FEC96-A243-EAFC-28F9-43AA3A63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D331-726D-814F-DE9F-077A0A20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B9120-1DC5-6B64-0CC7-980D71AC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E8BC6-3D9A-43D8-E65A-56B021D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260839A-6729-5E26-467E-6F4268405BD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3436" y="2383366"/>
            <a:ext cx="3932237" cy="348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2BA71C-9020-FA0D-3B23-ECB28665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A3BDCE-199C-0A41-1B6D-BABAACAE8A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33436" y="987425"/>
            <a:ext cx="3932237" cy="1146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50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C7835-CD16-E073-2A07-D559E05FC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26" y="180972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50AEB-646A-929C-7CF6-4E3D7285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7B27F-5809-673E-190B-F738B6EF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14BC8-EA04-A595-7CCF-5AAF236E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E4D9C-9483-ABA4-F25A-D9E4B757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EF9DE-E4B9-01E1-D182-7FC1B3007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15431"/>
            <a:ext cx="2628900" cy="546153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02F5E-4CE1-F12D-133F-0CF1B350A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15433"/>
            <a:ext cx="7734300" cy="54615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39528-4B81-B1C5-1A83-A401523B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EEF9-3391-2182-A62F-4E848171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66AD6-0993-2223-8A40-6A68E18E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E7EC-618B-EF8B-A297-3D6094E5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173A-F88D-95F6-F18D-D22476FC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FBA9-21DF-2E36-6291-C3B83B4A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851E-E648-E0F6-5C8D-39C47C39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FEC96-A243-EAFC-28F9-43AA3A63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D331-726D-814F-DE9F-077A0A20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B9120-1DC5-6B64-0CC7-980D71AC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E8BC6-3D9A-43D8-E65A-56B021D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/>
          <a:lstStyle/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260839A-6729-5E26-467E-6F4268405BD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3436" y="2383366"/>
            <a:ext cx="3932237" cy="348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2BA71C-9020-FA0D-3B23-ECB28665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A3BDCE-199C-0A41-1B6D-BABAACAE8A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33436" y="987425"/>
            <a:ext cx="3932237" cy="1146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14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A440D59-807D-C03D-71D5-0986C1AFF0F7}"/>
              </a:ext>
            </a:extLst>
          </p:cNvPr>
          <p:cNvSpPr txBox="1">
            <a:spLocks/>
          </p:cNvSpPr>
          <p:nvPr/>
        </p:nvSpPr>
        <p:spPr>
          <a:xfrm>
            <a:off x="-274" y="-62772"/>
            <a:ext cx="12192000" cy="65578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A4476-9B36-2A50-8097-DD671110390A}"/>
              </a:ext>
            </a:extLst>
          </p:cNvPr>
          <p:cNvSpPr txBox="1"/>
          <p:nvPr/>
        </p:nvSpPr>
        <p:spPr>
          <a:xfrm>
            <a:off x="-274" y="6457890"/>
            <a:ext cx="12192274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7A2CF-7F4B-C2EF-7FA3-C76E80CD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25818-D111-9CB3-83B4-11FCBAE6C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26" y="18097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53BD9-359C-3F9A-A326-2ABC04CEF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2423" y="6457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EB7BA-D85F-404F-8EB3-077A75334A36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1291C-E50D-B7E9-362E-5DE46D9C7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326" y="64578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7DE7C-DDF6-C5F3-E8DD-37E637E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5829" y="6457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796F4-0FFD-4838-803F-E8CB8C52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85A0-A549-B315-FC06-65E6B303E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Fluxonium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0B577-1917-EF18-E426-6216D8F3C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2023-06-14 Group meeting</a:t>
            </a:r>
          </a:p>
          <a:p>
            <a:pPr algn="r"/>
            <a:r>
              <a:rPr lang="en-US" dirty="0"/>
              <a:t>Amalie Paulsen</a:t>
            </a:r>
          </a:p>
          <a:p>
            <a:pPr algn="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B88FA-DFB6-271F-6075-D98E6CE0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" y="2260773"/>
            <a:ext cx="6365887" cy="25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374C-1537-8A77-3996-B3099143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Fabrication of resonator chip5 (from MSMT)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7400-F088-EA89-0518-FBC227B3B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design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C8518B-0105-AF65-2997-6172A708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86" y="1568412"/>
            <a:ext cx="4406802" cy="439578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476A49-FCB7-953F-26EA-6FA743C13430}"/>
              </a:ext>
            </a:extLst>
          </p:cNvPr>
          <p:cNvSpPr txBox="1"/>
          <p:nvPr/>
        </p:nvSpPr>
        <p:spPr>
          <a:xfrm>
            <a:off x="7056478" y="1516659"/>
            <a:ext cx="2710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10x10 chip, 200nm Al, soft baked A4 resist, spun at 4000rpm for 1 min and baked at 115C for 2 min.</a:t>
            </a:r>
          </a:p>
          <a:p>
            <a:r>
              <a:rPr lang="en-US" sz="1800" dirty="0">
                <a:solidFill>
                  <a:schemeClr val="tx2"/>
                </a:solidFill>
              </a:rPr>
              <a:t>Perfect develop and etch</a:t>
            </a:r>
          </a:p>
        </p:txBody>
      </p:sp>
    </p:spTree>
    <p:extLst>
      <p:ext uri="{BB962C8B-B14F-4D97-AF65-F5344CB8AC3E}">
        <p14:creationId xmlns:p14="http://schemas.microsoft.com/office/powerpoint/2010/main" val="100347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4F6E8-B843-0F72-DB64-D904171B4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77" t="29099" r="13970" b="32878"/>
          <a:stretch/>
        </p:blipFill>
        <p:spPr>
          <a:xfrm>
            <a:off x="381716" y="1028340"/>
            <a:ext cx="8825831" cy="4337290"/>
          </a:xfrm>
        </p:spPr>
      </p:pic>
      <p:pic>
        <p:nvPicPr>
          <p:cNvPr id="7" name="Picture 6" descr="A close-up of several paper clips&#10;&#10;Description automatically generated with low confidence">
            <a:extLst>
              <a:ext uri="{FF2B5EF4-FFF2-40B4-BE49-F238E27FC236}">
                <a16:creationId xmlns:a16="http://schemas.microsoft.com/office/drawing/2014/main" id="{4A3B2763-4A20-DC3F-1A93-714B3036C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955" y="2174932"/>
            <a:ext cx="4155777" cy="41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3FEA0-6718-3C2B-E2D6-90B9DD42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</p:spPr>
        <p:txBody>
          <a:bodyPr anchor="ctr">
            <a:normAutofit/>
          </a:bodyPr>
          <a:lstStyle/>
          <a:p>
            <a:r>
              <a:rPr lang="en-US" sz="3700"/>
              <a:t>Post strip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59B18B-A327-959E-939F-1E18CFD3E291}"/>
              </a:ext>
            </a:extLst>
          </p:cNvPr>
          <p:cNvSpPr/>
          <p:nvPr/>
        </p:nvSpPr>
        <p:spPr>
          <a:xfrm>
            <a:off x="4710023" y="3076755"/>
            <a:ext cx="1385977" cy="158150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2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4382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47C1-ED52-CC7C-B89E-3C38AD96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GDSpy</a:t>
            </a:r>
            <a:r>
              <a:rPr lang="en-US" dirty="0"/>
              <a:t> markers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509ED-4321-32C2-FC07-896D4A6B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906" y="893763"/>
            <a:ext cx="5766187" cy="5283200"/>
          </a:xfrm>
        </p:spPr>
      </p:pic>
    </p:spTree>
    <p:extLst>
      <p:ext uri="{BB962C8B-B14F-4D97-AF65-F5344CB8AC3E}">
        <p14:creationId xmlns:p14="http://schemas.microsoft.com/office/powerpoint/2010/main" val="160159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0A19A-2BAC-2C04-A375-C93992B2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</p:spPr>
        <p:txBody>
          <a:bodyPr anchor="ctr">
            <a:normAutofit/>
          </a:bodyPr>
          <a:lstStyle/>
          <a:p>
            <a:r>
              <a:rPr lang="en-US" sz="3700" dirty="0" err="1"/>
              <a:t>GDSpy</a:t>
            </a:r>
            <a:r>
              <a:rPr lang="en-US" sz="3700" dirty="0"/>
              <a:t> markers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A70BD-D839-81E3-594B-57909C49DA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017860"/>
            <a:ext cx="5181600" cy="512978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A33031-911D-FD4D-61E6-23D47015BA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113207"/>
            <a:ext cx="5181600" cy="493956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9C51B4-44FA-93F8-193D-2313BB064E2B}"/>
              </a:ext>
            </a:extLst>
          </p:cNvPr>
          <p:cNvSpPr/>
          <p:nvPr/>
        </p:nvSpPr>
        <p:spPr>
          <a:xfrm>
            <a:off x="1316966" y="5405887"/>
            <a:ext cx="281796" cy="2472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FA6F-0325-1BBA-75E4-8C72BE7F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4585A-EC94-2955-D3A9-E80EEE32E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9092" y="893763"/>
            <a:ext cx="5413816" cy="5283200"/>
          </a:xfrm>
        </p:spPr>
      </p:pic>
    </p:spTree>
    <p:extLst>
      <p:ext uri="{BB962C8B-B14F-4D97-AF65-F5344CB8AC3E}">
        <p14:creationId xmlns:p14="http://schemas.microsoft.com/office/powerpoint/2010/main" val="397949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11218-C0EA-9B85-993D-D788918A5A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6613" y="2066925"/>
            <a:ext cx="5157788" cy="3835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92569-B0D4-F1B5-AA72-358FAFFE2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38" y="2066925"/>
            <a:ext cx="5284788" cy="383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1E9330-2E7A-D404-A077-174CD056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389"/>
            <a:ext cx="12192000" cy="627945"/>
          </a:xfrm>
        </p:spPr>
        <p:txBody>
          <a:bodyPr anchor="ctr">
            <a:normAutofit/>
          </a:bodyPr>
          <a:lstStyle/>
          <a:p>
            <a:r>
              <a:rPr lang="en-US" sz="3700"/>
              <a:t>Measurements of res 8 6.918GHz</a:t>
            </a:r>
          </a:p>
        </p:txBody>
      </p:sp>
    </p:spTree>
    <p:extLst>
      <p:ext uri="{BB962C8B-B14F-4D97-AF65-F5344CB8AC3E}">
        <p14:creationId xmlns:p14="http://schemas.microsoft.com/office/powerpoint/2010/main" val="156391552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4">
      <a:dk1>
        <a:srgbClr val="FFFFFF"/>
      </a:dk1>
      <a:lt1>
        <a:sysClr val="window" lastClr="FFFFFF"/>
      </a:lt1>
      <a:dk2>
        <a:srgbClr val="171616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17161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1123869-680F-49DD-A76D-50A2D8F9F19A}" vid="{BD6B2BD6-20FD-46B8-9ACB-400F7ABF40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1372</TotalTime>
  <Words>60</Words>
  <Application>Microsoft Office PowerPoint</Application>
  <PresentationFormat>Widescreen</PresentationFormat>
  <Paragraphs>15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Theme1</vt:lpstr>
      <vt:lpstr>Fluxonium</vt:lpstr>
      <vt:lpstr>Fabrication of resonator chip5 (from MSMT)</vt:lpstr>
      <vt:lpstr>Post strip</vt:lpstr>
      <vt:lpstr>GDSpy markers</vt:lpstr>
      <vt:lpstr>GDSpy markers</vt:lpstr>
      <vt:lpstr>PowerPoint Presentation</vt:lpstr>
      <vt:lpstr>Measurements of res 8 6.918GHz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Fluxonium</dc:title>
  <dc:creator>Amalie Paulsen</dc:creator>
  <cp:lastModifiedBy>Amalie Terese Jiao Paulsen</cp:lastModifiedBy>
  <cp:revision>2</cp:revision>
  <dcterms:created xsi:type="dcterms:W3CDTF">2023-02-14T14:38:40Z</dcterms:created>
  <dcterms:modified xsi:type="dcterms:W3CDTF">2023-06-14T10:38:28Z</dcterms:modified>
</cp:coreProperties>
</file>